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66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BDBD5639-69C9-4BE6-85E9-DD1587918CBA}" type="datetimeFigureOut">
              <a:rPr lang="en-US" smtClean="0"/>
              <a:t>5/16/2011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6574E0C-2803-470B-BF45-77F5C82CBA73}" type="slidenum">
              <a:rPr lang="en-GB" smtClean="0"/>
              <a:t>‹#›</a:t>
            </a:fld>
            <a:endParaRPr lang="en-GB" dirty="0"/>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BD5639-69C9-4BE6-85E9-DD1587918CBA}" type="datetimeFigureOut">
              <a:rPr lang="en-US" smtClean="0"/>
              <a:t>5/16/2011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6574E0C-2803-470B-BF45-77F5C82CBA73}" type="slidenum">
              <a:rPr lang="en-GB" smtClean="0"/>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BD5639-69C9-4BE6-85E9-DD1587918CBA}" type="datetimeFigureOut">
              <a:rPr lang="en-US" smtClean="0"/>
              <a:t>5/16/2011</a:t>
            </a:fld>
            <a:endParaRPr lang="en-GB" dirty="0"/>
          </a:p>
        </p:txBody>
      </p:sp>
      <p:sp>
        <p:nvSpPr>
          <p:cNvPr id="5" name="Footer Placeholder 4"/>
          <p:cNvSpPr>
            <a:spLocks noGrp="1"/>
          </p:cNvSpPr>
          <p:nvPr>
            <p:ph type="ftr" sz="quarter" idx="11"/>
          </p:nvPr>
        </p:nvSpPr>
        <p:spPr>
          <a:xfrm>
            <a:off x="2640597" y="6377459"/>
            <a:ext cx="3836404" cy="365125"/>
          </a:xfrm>
        </p:spPr>
        <p:txBody>
          <a:bodyPr/>
          <a:lstStyle/>
          <a:p>
            <a:endParaRPr lang="en-GB" dirty="0"/>
          </a:p>
        </p:txBody>
      </p:sp>
      <p:sp>
        <p:nvSpPr>
          <p:cNvPr id="6" name="Slide Number Placeholder 5"/>
          <p:cNvSpPr>
            <a:spLocks noGrp="1"/>
          </p:cNvSpPr>
          <p:nvPr>
            <p:ph type="sldNum" sz="quarter" idx="12"/>
          </p:nvPr>
        </p:nvSpPr>
        <p:spPr/>
        <p:txBody>
          <a:bodyPr/>
          <a:lstStyle/>
          <a:p>
            <a:fld id="{A6574E0C-2803-470B-BF45-77F5C82CBA73}" type="slidenum">
              <a:rPr lang="en-GB" smtClean="0"/>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BD5639-69C9-4BE6-85E9-DD1587918CBA}" type="datetimeFigureOut">
              <a:rPr lang="en-US" smtClean="0"/>
              <a:t>5/16/2011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6574E0C-2803-470B-BF45-77F5C82CBA73}" type="slidenum">
              <a:rPr lang="en-GB" smtClean="0"/>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DBD5639-69C9-4BE6-85E9-DD1587918CBA}" type="datetimeFigureOut">
              <a:rPr lang="en-US" smtClean="0"/>
              <a:t>5/16/2011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6574E0C-2803-470B-BF45-77F5C82CBA73}" type="slidenum">
              <a:rPr lang="en-GB" smtClean="0"/>
              <a:t>‹#›</a:t>
            </a:fld>
            <a:endParaRPr lang="en-GB"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DBD5639-69C9-4BE6-85E9-DD1587918CBA}" type="datetimeFigureOut">
              <a:rPr lang="en-US" smtClean="0"/>
              <a:t>5/16/2011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A6574E0C-2803-470B-BF45-77F5C82CBA73}" type="slidenum">
              <a:rPr lang="en-GB" smtClean="0"/>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DBD5639-69C9-4BE6-85E9-DD1587918CBA}" type="datetimeFigureOut">
              <a:rPr lang="en-US" smtClean="0"/>
              <a:t>5/16/2011</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A6574E0C-2803-470B-BF45-77F5C82CBA73}" type="slidenum">
              <a:rPr lang="en-GB" smtClean="0"/>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DBD5639-69C9-4BE6-85E9-DD1587918CBA}" type="datetimeFigureOut">
              <a:rPr lang="en-US" smtClean="0"/>
              <a:t>5/16/2011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A6574E0C-2803-470B-BF45-77F5C82CBA73}" type="slidenum">
              <a:rPr lang="en-GB" smtClean="0"/>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BD5639-69C9-4BE6-85E9-DD1587918CBA}" type="datetimeFigureOut">
              <a:rPr lang="en-US" smtClean="0"/>
              <a:t>5/16/2011</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A6574E0C-2803-470B-BF45-77F5C82CBA73}" type="slidenum">
              <a:rPr lang="en-GB" smtClean="0"/>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DBD5639-69C9-4BE6-85E9-DD1587918CBA}" type="datetimeFigureOut">
              <a:rPr lang="en-US" smtClean="0"/>
              <a:t>5/16/2011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A6574E0C-2803-470B-BF45-77F5C82CBA73}" type="slidenum">
              <a:rPr lang="en-GB" smtClean="0"/>
              <a:t>‹#›</a:t>
            </a:fld>
            <a:endParaRPr lang="en-GB" dirty="0"/>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BDBD5639-69C9-4BE6-85E9-DD1587918CBA}" type="datetimeFigureOut">
              <a:rPr lang="en-US" smtClean="0"/>
              <a:t>5/16/2011</a:t>
            </a:fld>
            <a:endParaRPr lang="en-GB" dirty="0"/>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GB" dirty="0"/>
          </a:p>
        </p:txBody>
      </p:sp>
      <p:sp>
        <p:nvSpPr>
          <p:cNvPr id="7" name="Slide Number Placeholder 6"/>
          <p:cNvSpPr>
            <a:spLocks noGrp="1"/>
          </p:cNvSpPr>
          <p:nvPr>
            <p:ph type="sldNum" sz="quarter" idx="12"/>
          </p:nvPr>
        </p:nvSpPr>
        <p:spPr>
          <a:xfrm>
            <a:off x="8339328" y="1170432"/>
            <a:ext cx="733864" cy="201168"/>
          </a:xfrm>
        </p:spPr>
        <p:txBody>
          <a:bodyPr/>
          <a:lstStyle/>
          <a:p>
            <a:fld id="{A6574E0C-2803-470B-BF45-77F5C82CBA73}" type="slidenum">
              <a:rPr lang="en-GB" smtClean="0"/>
              <a:t>‹#›</a:t>
            </a:fld>
            <a:endParaRPr lang="en-GB"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BDBD5639-69C9-4BE6-85E9-DD1587918CBA}" type="datetimeFigureOut">
              <a:rPr lang="en-US" smtClean="0"/>
              <a:t>5/16/2011</a:t>
            </a:fld>
            <a:endParaRPr lang="en-GB"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GB"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A6574E0C-2803-470B-BF45-77F5C82CBA73}" type="slidenum">
              <a:rPr lang="en-GB" smtClean="0"/>
              <a:t>‹#›</a:t>
            </a:fld>
            <a:endParaRPr lang="en-GB"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00298" y="0"/>
            <a:ext cx="4214842" cy="1142984"/>
          </a:xfrm>
        </p:spPr>
        <p:txBody>
          <a:bodyPr>
            <a:normAutofit fontScale="90000"/>
          </a:bodyPr>
          <a:lstStyle/>
          <a:p>
            <a:r>
              <a:rPr lang="en-GB" sz="6000" i="1" u="sng" dirty="0" smtClean="0"/>
              <a:t>young money</a:t>
            </a:r>
            <a:endParaRPr lang="en-GB" sz="6000" i="1" u="sng" dirty="0"/>
          </a:p>
        </p:txBody>
      </p:sp>
      <p:pic>
        <p:nvPicPr>
          <p:cNvPr id="23554" name="Picture 2" descr="http://ecx.images-amazon.com/images/I/51OJR7n4rkL._SL500_AA300_.jpg"/>
          <p:cNvPicPr>
            <a:picLocks noChangeAspect="1" noChangeArrowheads="1"/>
          </p:cNvPicPr>
          <p:nvPr/>
        </p:nvPicPr>
        <p:blipFill>
          <a:blip r:embed="rId2" cstate="print"/>
          <a:srcRect/>
          <a:stretch>
            <a:fillRect/>
          </a:stretch>
        </p:blipFill>
        <p:spPr bwMode="auto">
          <a:xfrm>
            <a:off x="4714876" y="785794"/>
            <a:ext cx="4214842" cy="3214710"/>
          </a:xfrm>
          <a:prstGeom prst="rect">
            <a:avLst/>
          </a:prstGeom>
          <a:noFill/>
        </p:spPr>
      </p:pic>
      <p:sp>
        <p:nvSpPr>
          <p:cNvPr id="6" name="Rectangle 5"/>
          <p:cNvSpPr/>
          <p:nvPr/>
        </p:nvSpPr>
        <p:spPr>
          <a:xfrm>
            <a:off x="0" y="1142984"/>
            <a:ext cx="4714876" cy="2862322"/>
          </a:xfrm>
          <a:prstGeom prst="rect">
            <a:avLst/>
          </a:prstGeom>
        </p:spPr>
        <p:txBody>
          <a:bodyPr wrap="square">
            <a:spAutoFit/>
          </a:bodyPr>
          <a:lstStyle/>
          <a:p>
            <a:r>
              <a:rPr lang="en-GB" i="1" dirty="0" smtClean="0">
                <a:solidFill>
                  <a:schemeClr val="accent1">
                    <a:lumMod val="60000"/>
                    <a:lumOff val="40000"/>
                  </a:schemeClr>
                </a:solidFill>
              </a:rPr>
              <a:t>Young Money Entertainment is an American record label founded by rapper Lil Wayne. The label is an imprint of Cash Money Records and is distributed by Universal Motown Republic Group. Current acts include Lil Wayne, Drake, Nicki Minaj, Tyga, Mack Maine, Jae Millz, Cory Gunz, Lil Twist, Gudda </a:t>
            </a:r>
            <a:r>
              <a:rPr lang="en-GB" i="1" dirty="0" smtClean="0">
                <a:solidFill>
                  <a:schemeClr val="accent1">
                    <a:lumMod val="60000"/>
                    <a:lumOff val="40000"/>
                  </a:schemeClr>
                </a:solidFill>
              </a:rPr>
              <a:t>Gudda</a:t>
            </a:r>
            <a:r>
              <a:rPr lang="en-GB" i="1" dirty="0" smtClean="0">
                <a:solidFill>
                  <a:schemeClr val="accent1">
                    <a:lumMod val="60000"/>
                    <a:lumOff val="40000"/>
                  </a:schemeClr>
                </a:solidFill>
              </a:rPr>
              <a:t>, Lil Chuckee, Short Dawg, T-Streets and Shanell aka SnL. The label has released four #1 albums by Lil Wayne, Drake and Nicki Minaj.</a:t>
            </a:r>
            <a:endParaRPr lang="en-GB" i="1" dirty="0">
              <a:solidFill>
                <a:schemeClr val="accent1">
                  <a:lumMod val="60000"/>
                  <a:lumOff val="40000"/>
                </a:schemeClr>
              </a:solidFill>
            </a:endParaRPr>
          </a:p>
        </p:txBody>
      </p:sp>
      <p:sp>
        <p:nvSpPr>
          <p:cNvPr id="7" name="Rectangle 6"/>
          <p:cNvSpPr/>
          <p:nvPr/>
        </p:nvSpPr>
        <p:spPr>
          <a:xfrm>
            <a:off x="0" y="3995678"/>
            <a:ext cx="9144000" cy="2862322"/>
          </a:xfrm>
          <a:prstGeom prst="rect">
            <a:avLst/>
          </a:prstGeom>
        </p:spPr>
        <p:txBody>
          <a:bodyPr wrap="square">
            <a:spAutoFit/>
          </a:bodyPr>
          <a:lstStyle/>
          <a:p>
            <a:r>
              <a:rPr lang="en-GB" b="1" i="1" dirty="0" smtClean="0">
                <a:solidFill>
                  <a:schemeClr val="accent1">
                    <a:lumMod val="60000"/>
                    <a:lumOff val="40000"/>
                  </a:schemeClr>
                </a:solidFill>
              </a:rPr>
              <a:t>In October 2007, Lil Wayne said in an interview with Vibe that he had stepped down as President of the label, and had given the position to Cortez Bryant. As of 2009, Mack Maine is serving as President. Rapper Drake signed a joint venture between Cash Money Records</a:t>
            </a:r>
            <a:r>
              <a:rPr lang="en-GB" b="1" i="1" dirty="0">
                <a:solidFill>
                  <a:schemeClr val="accent1">
                    <a:lumMod val="60000"/>
                    <a:lumOff val="40000"/>
                  </a:schemeClr>
                </a:solidFill>
              </a:rPr>
              <a:t> </a:t>
            </a:r>
            <a:r>
              <a:rPr lang="en-GB" b="1" i="1" dirty="0" smtClean="0">
                <a:solidFill>
                  <a:schemeClr val="accent1">
                    <a:lumMod val="60000"/>
                    <a:lumOff val="40000"/>
                  </a:schemeClr>
                </a:solidFill>
              </a:rPr>
              <a:t>and Young Money. President Mack Maine confirmed that Omarion was no longer on the label after many rumours were circulating the internet. On March 6, 2010, Lil Wayne confirmed that rapper Cory Gunz was the latest artist to sign.</a:t>
            </a:r>
          </a:p>
          <a:p>
            <a:r>
              <a:rPr lang="en-GB" b="1" i="1" dirty="0" smtClean="0">
                <a:solidFill>
                  <a:schemeClr val="accent1">
                    <a:lumMod val="60000"/>
                    <a:lumOff val="40000"/>
                  </a:schemeClr>
                </a:solidFill>
              </a:rPr>
              <a:t>To promote their collaboration album We Are Young Money, which was released on December 21, 2009, Young Money artists embarked on the Young Money Tour.</a:t>
            </a:r>
          </a:p>
          <a:p>
            <a:r>
              <a:rPr lang="en-GB" b="1" i="1" dirty="0" smtClean="0">
                <a:solidFill>
                  <a:schemeClr val="accent1">
                    <a:lumMod val="60000"/>
                    <a:lumOff val="40000"/>
                  </a:schemeClr>
                </a:solidFill>
              </a:rPr>
              <a:t>The label had three of the top 10 highest 2010 hip hop album sales with — in order — Drake's Thank Me Later, Lil Wayne's Rebirth and I Am Not a Human Being.</a:t>
            </a:r>
            <a:endParaRPr lang="en-GB" b="1" i="1" dirty="0">
              <a:solidFill>
                <a:schemeClr val="accent1">
                  <a:lumMod val="60000"/>
                  <a:lumOff val="40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20</TotalTime>
  <Words>252</Words>
  <Application>Microsoft Office PowerPoint</Application>
  <PresentationFormat>On-screen Show (4:3)</PresentationFormat>
  <Paragraphs>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Module</vt:lpstr>
      <vt:lpstr>young money</vt:lpstr>
    </vt:vector>
  </TitlesOfParts>
  <Company>Harris Academy Merton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young money</dc:title>
  <dc:creator>a</dc:creator>
  <cp:lastModifiedBy>a</cp:lastModifiedBy>
  <cp:revision>3</cp:revision>
  <dcterms:created xsi:type="dcterms:W3CDTF">2011-05-16T12:24:00Z</dcterms:created>
  <dcterms:modified xsi:type="dcterms:W3CDTF">2011-05-16T12:44:43Z</dcterms:modified>
</cp:coreProperties>
</file>